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5630F-C4D4-CB41-550B-B6D1B26A1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9134" y="1390756"/>
            <a:ext cx="4833732" cy="2291557"/>
          </a:xfrm>
        </p:spPr>
        <p:txBody>
          <a:bodyPr>
            <a:normAutofit fontScale="90000"/>
          </a:bodyPr>
          <a:lstStyle/>
          <a:p>
            <a:r>
              <a:rPr lang="en-US" altLang="zh-CN" sz="8000" b="1" dirty="0"/>
              <a:t>Minecraft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D15947-0681-A71A-CD6F-1F6684DEE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0006" y="4289426"/>
            <a:ext cx="7531443" cy="908221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基于</a:t>
            </a:r>
            <a:r>
              <a:rPr lang="en-US" altLang="zh-CN" sz="3200" dirty="0"/>
              <a:t>DirectX11</a:t>
            </a:r>
            <a:r>
              <a:rPr lang="zh-CN" altLang="en-US" sz="3200" dirty="0"/>
              <a:t>实现的类</a:t>
            </a:r>
            <a:r>
              <a:rPr lang="en-US" altLang="zh-CN" sz="3200" dirty="0"/>
              <a:t>Minecraft</a:t>
            </a:r>
            <a:r>
              <a:rPr lang="zh-CN" altLang="en-US" sz="3200" dirty="0"/>
              <a:t>游戏</a:t>
            </a:r>
          </a:p>
        </p:txBody>
      </p:sp>
    </p:spTree>
    <p:extLst>
      <p:ext uri="{BB962C8B-B14F-4D97-AF65-F5344CB8AC3E}">
        <p14:creationId xmlns:p14="http://schemas.microsoft.com/office/powerpoint/2010/main" val="178549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9A4A3-774C-9DD2-C3BA-E97489C0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2376026" cy="625496"/>
          </a:xfrm>
        </p:spPr>
        <p:txBody>
          <a:bodyPr/>
          <a:lstStyle/>
          <a:p>
            <a:r>
              <a:rPr lang="zh-CN" altLang="en-US" b="1" dirty="0"/>
              <a:t>不足之处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D5882-FA31-FC7E-46A8-53CA74453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92" y="1519615"/>
            <a:ext cx="10568226" cy="1223586"/>
          </a:xfrm>
        </p:spPr>
        <p:txBody>
          <a:bodyPr>
            <a:normAutofit/>
          </a:bodyPr>
          <a:lstStyle/>
          <a:p>
            <a:r>
              <a:rPr lang="zh-CN" altLang="en-US" b="1" dirty="0"/>
              <a:t>优化</a:t>
            </a:r>
            <a:br>
              <a:rPr lang="en-US" altLang="zh-CN" b="1" dirty="0"/>
            </a:br>
            <a:r>
              <a:rPr lang="zh-CN" altLang="en-US" b="1" dirty="0"/>
              <a:t>区块中每种方块都有一个实例，但其实所有方块都可只使用一个实例来绘制，在</a:t>
            </a:r>
            <a:r>
              <a:rPr lang="en-US" altLang="zh-CN" b="1" dirty="0"/>
              <a:t>Shader</a:t>
            </a:r>
            <a:r>
              <a:rPr lang="zh-CN" altLang="en-US" b="1" dirty="0"/>
              <a:t>中匹配对应的纹理即可。还可使用表面剔除裁剪掉不与空气方块接触的方块，提高渲染效率。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977AE1-8DD1-BE41-11DE-94FE06D09F2C}"/>
              </a:ext>
            </a:extLst>
          </p:cNvPr>
          <p:cNvSpPr txBox="1">
            <a:spLocks/>
          </p:cNvSpPr>
          <p:nvPr/>
        </p:nvSpPr>
        <p:spPr>
          <a:xfrm>
            <a:off x="703892" y="2989891"/>
            <a:ext cx="10568226" cy="1223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区块的加载与卸载</a:t>
            </a:r>
            <a:br>
              <a:rPr lang="en-US" altLang="zh-CN" b="1" dirty="0"/>
            </a:br>
            <a:r>
              <a:rPr lang="zh-CN" altLang="en-US" b="1" dirty="0"/>
              <a:t>我的世界最大的特点便是几乎无限大的世界，可通过实时加载和卸载区块实现，在玩家附近的区块才需加载，这一点我还并没有实现。</a:t>
            </a:r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0F68DA1-990F-2D46-FA1A-915EF4D63A9D}"/>
              </a:ext>
            </a:extLst>
          </p:cNvPr>
          <p:cNvSpPr txBox="1">
            <a:spLocks/>
          </p:cNvSpPr>
          <p:nvPr/>
        </p:nvSpPr>
        <p:spPr>
          <a:xfrm>
            <a:off x="703892" y="4553360"/>
            <a:ext cx="10568226" cy="1223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物理效果</a:t>
            </a:r>
            <a:br>
              <a:rPr lang="en-US" altLang="zh-CN" b="1" dirty="0"/>
            </a:br>
            <a:r>
              <a:rPr lang="zh-CN" altLang="en-US" b="1" dirty="0"/>
              <a:t>项目中的下坠起跳等效果并没有贴切模拟现实，同时人物与方块的碰撞没有做好，人物经常会穿墙。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88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9979A-C7D6-5A94-BBDE-1762FB15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372" y="2223334"/>
            <a:ext cx="3697760" cy="1205666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感谢观看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CD6DB-54F1-7039-C476-6D839587E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427" y="5084063"/>
            <a:ext cx="3397838" cy="899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/>
              <a:t>答辩人：李文皓</a:t>
            </a:r>
          </a:p>
        </p:txBody>
      </p:sp>
    </p:spTree>
    <p:extLst>
      <p:ext uri="{BB962C8B-B14F-4D97-AF65-F5344CB8AC3E}">
        <p14:creationId xmlns:p14="http://schemas.microsoft.com/office/powerpoint/2010/main" val="8573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7D138-BD00-7AD5-01F2-B599C50A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37" y="785075"/>
            <a:ext cx="9603275" cy="104923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地形的生成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8A1E6A-8F1B-66D5-C72F-A94C9D66E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537" y="1309692"/>
            <a:ext cx="4126631" cy="1128918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按区块生成地形，不同的高度生成不同的方块，区块地表的高度由柏林噪声决定。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776581-80FB-63BA-6AC4-3FE7D36C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62" y="2887079"/>
            <a:ext cx="3382895" cy="37484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DFDA23-6082-7E79-411A-2E9754C884E1}"/>
              </a:ext>
            </a:extLst>
          </p:cNvPr>
          <p:cNvSpPr txBox="1"/>
          <p:nvPr/>
        </p:nvSpPr>
        <p:spPr>
          <a:xfrm>
            <a:off x="5293315" y="1242095"/>
            <a:ext cx="6101148" cy="1671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遇到的问题：方块太多，造成大量输入装配操作，性能损耗严重，帧数很低。</a:t>
            </a:r>
            <a:endParaRPr lang="en-US" altLang="zh-CN" sz="2000" b="1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解决方法：由于方块几何数据相同，可使用实例化绘制优化，所有对象使用同一顶点数据来绘制。</a:t>
            </a:r>
            <a:endParaRPr lang="en-US" altLang="zh-CN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49FBCE-B7FE-6939-1DC8-2260BC52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15" y="2899481"/>
            <a:ext cx="5086361" cy="37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1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89C43-4FC7-CF6E-0429-6C28CD58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2849672" cy="63207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昼夜更替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6E7C3-A314-386F-2619-BE029C08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690" y="4266787"/>
            <a:ext cx="4157681" cy="145842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光源的昼夜更替可改变方向光的漫反射系数，系数随时间增大或减小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7705660-6D14-14C0-3504-6C75D28EAF39}"/>
              </a:ext>
            </a:extLst>
          </p:cNvPr>
          <p:cNvSpPr txBox="1">
            <a:spLocks/>
          </p:cNvSpPr>
          <p:nvPr/>
        </p:nvSpPr>
        <p:spPr>
          <a:xfrm>
            <a:off x="1032690" y="1926174"/>
            <a:ext cx="3828759" cy="2037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天空盒的昼夜更替可选择随时间更换天空盒，或为天空盒乘上衰减系数，系数随时间增大或减小，这里选择后者。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926DD2-DF54-3F30-C7E9-5BA99FA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198" y="953324"/>
            <a:ext cx="5390749" cy="25987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5B913D-CB19-A686-A761-6D1D5C91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21" y="3735569"/>
            <a:ext cx="5390748" cy="25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0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36E1A-BCD1-7E73-820C-2E19E348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2718104" cy="727338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模型导入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E1C23-7CA3-9EE4-DF5B-34CDDDEB2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88" y="2324455"/>
            <a:ext cx="5012875" cy="727338"/>
          </a:xfrm>
        </p:spPr>
        <p:txBody>
          <a:bodyPr>
            <a:noAutofit/>
          </a:bodyPr>
          <a:lstStyle/>
          <a:p>
            <a:r>
              <a:rPr lang="zh-CN" altLang="en-US" b="1" dirty="0"/>
              <a:t>遇到的问题：导入时纹理无法正常导入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457309-13B4-4522-71D2-8C583B323A9A}"/>
              </a:ext>
            </a:extLst>
          </p:cNvPr>
          <p:cNvSpPr txBox="1">
            <a:spLocks/>
          </p:cNvSpPr>
          <p:nvPr/>
        </p:nvSpPr>
        <p:spPr>
          <a:xfrm>
            <a:off x="789289" y="1680662"/>
            <a:ext cx="4514012" cy="6437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实体导入使用了</a:t>
            </a:r>
            <a:r>
              <a:rPr lang="en-US" altLang="zh-CN" b="1" dirty="0" err="1"/>
              <a:t>Assimp</a:t>
            </a:r>
            <a:r>
              <a:rPr lang="zh-CN" altLang="en-US" b="1" dirty="0"/>
              <a:t>模型加载库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E684C-5096-915D-E88E-1687B8276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39" y="3268135"/>
            <a:ext cx="4589244" cy="25308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F57F036-A857-3FCA-7FAF-165F5E703791}"/>
              </a:ext>
            </a:extLst>
          </p:cNvPr>
          <p:cNvSpPr txBox="1">
            <a:spLocks/>
          </p:cNvSpPr>
          <p:nvPr/>
        </p:nvSpPr>
        <p:spPr>
          <a:xfrm>
            <a:off x="5934708" y="1444044"/>
            <a:ext cx="5735404" cy="1384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阅读文章后才知道纹理信息由模型对应的</a:t>
            </a:r>
            <a:r>
              <a:rPr lang="en-US" altLang="zh-CN" b="1" dirty="0"/>
              <a:t>MTL</a:t>
            </a:r>
            <a:r>
              <a:rPr lang="zh-CN" altLang="en-US" b="1" dirty="0"/>
              <a:t>文件，修改对应文件后成功导入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51A9EA-1468-34DF-C544-B0CAB327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30" y="2577872"/>
            <a:ext cx="4930089" cy="36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B13C3-7537-F018-3C88-DA46E103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2563906" cy="765748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人物控制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EC3D7-7292-2C8D-687E-39E6E7A12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918" y="1790221"/>
            <a:ext cx="4092993" cy="1110861"/>
          </a:xfrm>
        </p:spPr>
        <p:txBody>
          <a:bodyPr>
            <a:normAutofit/>
          </a:bodyPr>
          <a:lstStyle/>
          <a:p>
            <a:r>
              <a:rPr lang="zh-CN" altLang="en-US" b="1" dirty="0"/>
              <a:t>第一人称控制，可在平面上移动可跳跃和下坠。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863A7FC-E6F4-1E44-6372-441B9CA6C6A7}"/>
              </a:ext>
            </a:extLst>
          </p:cNvPr>
          <p:cNvSpPr txBox="1">
            <a:spLocks/>
          </p:cNvSpPr>
          <p:nvPr/>
        </p:nvSpPr>
        <p:spPr>
          <a:xfrm>
            <a:off x="7617808" y="1719073"/>
            <a:ext cx="4025991" cy="1058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第三人称控制，移动与第一人称相同，视野跟随人物。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F6A5F44-F113-986E-F1C7-4282CD604EC5}"/>
              </a:ext>
            </a:extLst>
          </p:cNvPr>
          <p:cNvSpPr txBox="1">
            <a:spLocks/>
          </p:cNvSpPr>
          <p:nvPr/>
        </p:nvSpPr>
        <p:spPr>
          <a:xfrm>
            <a:off x="5193663" y="1719073"/>
            <a:ext cx="1972428" cy="886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自由视角，可随意移动</a:t>
            </a:r>
          </a:p>
        </p:txBody>
      </p:sp>
      <p:pic>
        <p:nvPicPr>
          <p:cNvPr id="9" name="Minecraft FPS_ 108 Frame Time_ 9.25926 (ms) 2024-04-26 10-41-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7691543-5348-F8A4-3E33-C6E0A0F95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503" y="2848456"/>
            <a:ext cx="5688720" cy="3194913"/>
          </a:xfrm>
          <a:prstGeom prst="rect">
            <a:avLst/>
          </a:prstGeom>
        </p:spPr>
      </p:pic>
      <p:pic>
        <p:nvPicPr>
          <p:cNvPr id="10" name="Minecraft FPS_ 98 Frame Time_ 10.2041 (ms) 2024-04-26 10-48-2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4A55C0B-698E-7389-5B71-3D1DD599D0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8445" y="2848455"/>
            <a:ext cx="5681812" cy="319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6E72F-DE9E-F3EA-98A7-A0D3F944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3083285" cy="736487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地表物体生成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4D773-A333-DCD0-EC89-752AC11C3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747487"/>
            <a:ext cx="5343682" cy="1257231"/>
          </a:xfrm>
        </p:spPr>
        <p:txBody>
          <a:bodyPr/>
          <a:lstStyle/>
          <a:p>
            <a:r>
              <a:rPr lang="zh-CN" altLang="en-US" b="1" dirty="0"/>
              <a:t>在地表随机生成树，数量和范围会根据区块的大小而改变。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FF1E9D-1D08-191E-04CD-71FD3F77A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08" y="2664259"/>
            <a:ext cx="7175732" cy="390692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E496290-8827-A518-DD61-17F7BDCF859E}"/>
              </a:ext>
            </a:extLst>
          </p:cNvPr>
          <p:cNvSpPr txBox="1">
            <a:spLocks/>
          </p:cNvSpPr>
          <p:nvPr/>
        </p:nvSpPr>
        <p:spPr>
          <a:xfrm>
            <a:off x="8306002" y="1689811"/>
            <a:ext cx="2996590" cy="473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同样使用实例化绘制，实例数据只有一份，生成多个实例对象。使用视锥体剔除，提前抛弃屏幕外的模型对象，轻微增加</a:t>
            </a:r>
            <a:r>
              <a:rPr lang="en-US" altLang="zh-CN" b="1" dirty="0"/>
              <a:t>CPU</a:t>
            </a:r>
            <a:r>
              <a:rPr lang="zh-CN" altLang="en-US" b="1" dirty="0"/>
              <a:t>负担，但减轻</a:t>
            </a:r>
            <a:r>
              <a:rPr lang="en-US" altLang="zh-CN" b="1" dirty="0"/>
              <a:t>GPU</a:t>
            </a:r>
            <a:r>
              <a:rPr lang="zh-CN" altLang="en-US" b="1" dirty="0"/>
              <a:t>负担。</a:t>
            </a:r>
          </a:p>
        </p:txBody>
      </p:sp>
    </p:spTree>
    <p:extLst>
      <p:ext uri="{BB962C8B-B14F-4D97-AF65-F5344CB8AC3E}">
        <p14:creationId xmlns:p14="http://schemas.microsoft.com/office/powerpoint/2010/main" val="5613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F23B0-CBBD-075F-EBEA-BAC60DD7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62" y="953324"/>
            <a:ext cx="3698288" cy="79653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特效与小地图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D09C6-3529-CCB8-27B2-75304DDF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761" y="1534863"/>
            <a:ext cx="3981160" cy="796535"/>
          </a:xfrm>
        </p:spPr>
        <p:txBody>
          <a:bodyPr>
            <a:normAutofit/>
          </a:bodyPr>
          <a:lstStyle/>
          <a:p>
            <a:r>
              <a:rPr lang="zh-CN" altLang="en-US" b="1" dirty="0"/>
              <a:t>为游戏添加白天和夜晚的雾效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B1C0102-8CDF-5D2A-0275-116E4AB74B24}"/>
              </a:ext>
            </a:extLst>
          </p:cNvPr>
          <p:cNvSpPr txBox="1">
            <a:spLocks/>
          </p:cNvSpPr>
          <p:nvPr/>
        </p:nvSpPr>
        <p:spPr>
          <a:xfrm>
            <a:off x="919760" y="2398679"/>
            <a:ext cx="3698289" cy="884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为游戏添加开始游戏的淡入，和结束游戏的淡出效果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489177-313B-D753-4A0F-117653477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966" y="953324"/>
            <a:ext cx="3698287" cy="23295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A437E6-150C-A45D-E661-133474143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050" y="953324"/>
            <a:ext cx="3639690" cy="232954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096A34A-D6DE-5859-8203-D7A80CAFDACA}"/>
              </a:ext>
            </a:extLst>
          </p:cNvPr>
          <p:cNvSpPr txBox="1">
            <a:spLocks/>
          </p:cNvSpPr>
          <p:nvPr/>
        </p:nvSpPr>
        <p:spPr>
          <a:xfrm>
            <a:off x="985543" y="3547247"/>
            <a:ext cx="3415417" cy="203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小地图使用了</a:t>
            </a:r>
            <a:r>
              <a:rPr lang="en-US" altLang="zh-CN" b="1" dirty="0"/>
              <a:t>Render-To-Texture</a:t>
            </a:r>
            <a:r>
              <a:rPr lang="zh-CN" altLang="en-US" b="1" dirty="0"/>
              <a:t>技术，将摄像机置于地形上方，渲染出的结果再次作为输入渲染到屏幕上。</a:t>
            </a:r>
          </a:p>
        </p:txBody>
      </p:sp>
      <p:pic>
        <p:nvPicPr>
          <p:cNvPr id="12" name="output(crop-video.com)">
            <a:hlinkClick r:id="" action="ppaction://media"/>
            <a:extLst>
              <a:ext uri="{FF2B5EF4-FFF2-40B4-BE49-F238E27FC236}">
                <a16:creationId xmlns:a16="http://schemas.microsoft.com/office/drawing/2014/main" id="{A06872EA-16BC-EF38-A573-A34A4ADC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7174" y="3429000"/>
            <a:ext cx="6201132" cy="32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6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024FA-3EA4-29D4-D369-04B51F03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2849671" cy="711016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添加敌人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9496D-AD2A-E934-5A1E-638C633B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41" y="1711658"/>
            <a:ext cx="4763992" cy="4090506"/>
          </a:xfrm>
        </p:spPr>
        <p:txBody>
          <a:bodyPr/>
          <a:lstStyle/>
          <a:p>
            <a:r>
              <a:rPr lang="zh-CN" altLang="en-US" b="1" dirty="0"/>
              <a:t>同样为敌人添加了模型，额外为敌人添加了追踪玩家的功能，还添加了血量和血条，血条通过一系列变换使其始终在敌人头顶并且朝向玩家。</a:t>
            </a:r>
            <a:endParaRPr lang="en-US" altLang="zh-CN" b="1" dirty="0"/>
          </a:p>
          <a:p>
            <a:r>
              <a:rPr lang="zh-CN" altLang="en-US" b="1" dirty="0"/>
              <a:t>血量的减少使用了鼠标拾取来判断，当拾取成功时减少，当敌人的血量为零时销毁敌人，敌人在夜晚时会自动生成。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B7CE8-0165-0B1B-1242-22FF6DBB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2" y="1664341"/>
            <a:ext cx="5927808" cy="38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EDB41-09B8-508F-521B-0234E5D8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3368578" cy="648705"/>
          </a:xfrm>
        </p:spPr>
        <p:txBody>
          <a:bodyPr/>
          <a:lstStyle/>
          <a:p>
            <a:r>
              <a:rPr lang="zh-CN" altLang="en-US" b="1" dirty="0"/>
              <a:t>放置与破坏方块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96640-FD6D-BBA9-F194-29971B81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013364"/>
            <a:ext cx="5612607" cy="1686288"/>
          </a:xfrm>
        </p:spPr>
        <p:txBody>
          <a:bodyPr/>
          <a:lstStyle/>
          <a:p>
            <a:r>
              <a:rPr lang="zh-CN" altLang="en-US" b="1" dirty="0"/>
              <a:t>放置物体直接创建新的方块，并变换到人物面前即可，但这样会导致方块重叠，因此放置时需要与周围的方块进行碰撞检测。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2CC068-3A8F-B08A-AD11-74006E254AA8}"/>
              </a:ext>
            </a:extLst>
          </p:cNvPr>
          <p:cNvSpPr txBox="1">
            <a:spLocks/>
          </p:cNvSpPr>
          <p:nvPr/>
        </p:nvSpPr>
        <p:spPr>
          <a:xfrm>
            <a:off x="1130270" y="4110987"/>
            <a:ext cx="5612607" cy="1686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破坏方块同样运用了鼠标拾取来进行射线检测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33CEFF-DBF9-AEB3-1A85-84A8F7E5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395" y="3543166"/>
            <a:ext cx="4222623" cy="3155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A3E25C-AB81-7CF1-7D99-79196839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395" y="435601"/>
            <a:ext cx="4169092" cy="2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29705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305</TotalTime>
  <Words>589</Words>
  <Application>Microsoft Office PowerPoint</Application>
  <PresentationFormat>宽屏</PresentationFormat>
  <Paragraphs>36</Paragraphs>
  <Slides>11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 Light</vt:lpstr>
      <vt:lpstr>Arial</vt:lpstr>
      <vt:lpstr>Century Gothic</vt:lpstr>
      <vt:lpstr>画廊</vt:lpstr>
      <vt:lpstr>Minecraft </vt:lpstr>
      <vt:lpstr>地形的生成</vt:lpstr>
      <vt:lpstr>昼夜更替</vt:lpstr>
      <vt:lpstr>模型导入</vt:lpstr>
      <vt:lpstr>人物控制</vt:lpstr>
      <vt:lpstr>地表物体生成</vt:lpstr>
      <vt:lpstr>特效与小地图</vt:lpstr>
      <vt:lpstr>添加敌人</vt:lpstr>
      <vt:lpstr>放置与破坏方块</vt:lpstr>
      <vt:lpstr>不足之处</vt:lpstr>
      <vt:lpstr>感谢观看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 </dc:title>
  <dc:creator>文皓</dc:creator>
  <cp:lastModifiedBy>文皓</cp:lastModifiedBy>
  <cp:revision>13</cp:revision>
  <dcterms:created xsi:type="dcterms:W3CDTF">2024-04-25T14:55:30Z</dcterms:created>
  <dcterms:modified xsi:type="dcterms:W3CDTF">2024-04-26T06:03:26Z</dcterms:modified>
</cp:coreProperties>
</file>